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26A14-D956-4B49-BF7F-DE8120513CB9}" v="1" dt="2026-07-15T20:27:45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923" autoAdjust="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Claus" userId="38edbc07-673a-4615-81c9-a19e9a7aaa3a" providerId="ADAL" clId="{36926A14-D956-4B49-BF7F-DE8120513CB9}"/>
    <pc:docChg chg="modSld">
      <pc:chgData name="Rachel Claus" userId="38edbc07-673a-4615-81c9-a19e9a7aaa3a" providerId="ADAL" clId="{36926A14-D956-4B49-BF7F-DE8120513CB9}" dt="2026-07-15T20:27:45.958" v="0" actId="14100"/>
      <pc:docMkLst>
        <pc:docMk/>
      </pc:docMkLst>
      <pc:sldChg chg="modSp">
        <pc:chgData name="Rachel Claus" userId="38edbc07-673a-4615-81c9-a19e9a7aaa3a" providerId="ADAL" clId="{36926A14-D956-4B49-BF7F-DE8120513CB9}" dt="2026-07-15T20:27:45.958" v="0" actId="14100"/>
        <pc:sldMkLst>
          <pc:docMk/>
          <pc:sldMk cId="58402505" sldId="256"/>
        </pc:sldMkLst>
        <pc:spChg chg="mod">
          <ac:chgData name="Rachel Claus" userId="38edbc07-673a-4615-81c9-a19e9a7aaa3a" providerId="ADAL" clId="{36926A14-D956-4B49-BF7F-DE8120513CB9}" dt="2026-07-15T20:27:45.958" v="0" actId="14100"/>
          <ac:spMkLst>
            <pc:docMk/>
            <pc:sldMk cId="58402505" sldId="256"/>
            <ac:spMk id="33" creationId="{398F9499-1E9E-0B26-324C-1ED087F7FEFF}"/>
          </ac:spMkLst>
        </pc:spChg>
        <pc:spChg chg="mod">
          <ac:chgData name="Rachel Claus" userId="38edbc07-673a-4615-81c9-a19e9a7aaa3a" providerId="ADAL" clId="{36926A14-D956-4B49-BF7F-DE8120513CB9}" dt="2026-07-15T20:27:45.958" v="0" actId="14100"/>
          <ac:spMkLst>
            <pc:docMk/>
            <pc:sldMk cId="58402505" sldId="256"/>
            <ac:spMk id="35" creationId="{9B139204-E09A-BDA4-064E-4FF741F07248}"/>
          </ac:spMkLst>
        </pc:spChg>
        <pc:spChg chg="mod">
          <ac:chgData name="Rachel Claus" userId="38edbc07-673a-4615-81c9-a19e9a7aaa3a" providerId="ADAL" clId="{36926A14-D956-4B49-BF7F-DE8120513CB9}" dt="2026-07-15T20:27:45.958" v="0" actId="14100"/>
          <ac:spMkLst>
            <pc:docMk/>
            <pc:sldMk cId="58402505" sldId="256"/>
            <ac:spMk id="36" creationId="{B5F95CFC-38F7-E055-26F3-46EC0796292B}"/>
          </ac:spMkLst>
        </pc:spChg>
        <pc:grpChg chg="mod">
          <ac:chgData name="Rachel Claus" userId="38edbc07-673a-4615-81c9-a19e9a7aaa3a" providerId="ADAL" clId="{36926A14-D956-4B49-BF7F-DE8120513CB9}" dt="2026-07-15T20:27:45.958" v="0" actId="14100"/>
          <ac:grpSpMkLst>
            <pc:docMk/>
            <pc:sldMk cId="58402505" sldId="256"/>
            <ac:grpSpMk id="32" creationId="{A8BD5C29-355E-0306-4303-0D1E414AD3AE}"/>
          </ac:grpSpMkLst>
        </pc:grpChg>
        <pc:grpChg chg="mod">
          <ac:chgData name="Rachel Claus" userId="38edbc07-673a-4615-81c9-a19e9a7aaa3a" providerId="ADAL" clId="{36926A14-D956-4B49-BF7F-DE8120513CB9}" dt="2026-07-15T20:27:45.958" v="0" actId="14100"/>
          <ac:grpSpMkLst>
            <pc:docMk/>
            <pc:sldMk cId="58402505" sldId="256"/>
            <ac:grpSpMk id="34" creationId="{4DC8D5BC-6947-320E-AD0F-53E52D35EDA5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764DE-49F6-65F0-9508-253024A82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2B3859-9BE1-EBCF-6EFE-6457839813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0C0C0-ED8E-8131-8C06-2F2738045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D6546-97D2-EAA5-CE74-3D041711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3E481-CC22-41F7-136A-1015A4FA9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7494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B4D35-C77B-418D-84DA-1F53D279F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F7598D-2861-565C-5D02-52B9297FB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6E09D-3538-2E3D-5F2F-7AC9D72B9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00DA1-34D1-F030-BDEF-EF939D79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EC0046-6575-FBA4-1BAB-FF6F67D28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2904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2DB2A1-A56A-843E-A6E6-C0F717496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F15C05-EA66-3FF9-A930-C82F89CD4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C61495-7EEE-93D1-02B9-724C5BAF2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0BF43-0853-3F82-0793-FBAB301DA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2E3E9-0874-E501-134E-B41F1C72D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700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A5B0B-B884-6341-53A8-9D1B9FE27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BA532-C1FD-56C7-E619-E45259E1C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AB5C0-4670-0750-5672-CB6BB31EB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78CFA-B3EE-EF10-2D83-BC4412172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1F9D5-6AE3-0BAE-F5FA-0B6B14DDD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3506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4423C-4F1E-FD3A-0B34-460C0881D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306B45-012D-6AB2-DFB0-1484A3B7E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839A6-26AC-E7B2-5DE5-1E1896985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18ADB-A35D-2D5D-882C-BFB7C573A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B929D-3C78-3523-93DF-1C9E76A8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64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A806D-F399-4F1F-C0B3-E5B6AFE3B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1B665-023D-2DC4-F008-A50D93495E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CBDF6-F213-5464-75E1-8F27D0719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5EDED-FD86-E832-9684-8C956921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4B042-149E-141F-4B6E-EDF6ABEA5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563CD-68D0-3AE6-BA0E-64B4974BD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433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C0354-52A9-7CF1-F2A7-4FEA37AC2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1E0F2-F9C9-8BD9-DE60-FB159B3EC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754482-FE29-9188-2577-6DC1243C5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01F6AD-E556-BD7E-D7F6-628A95E40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3E1AC5-3C76-9E60-0F4B-9ECF3CD63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1DA864-8DD4-F99D-0403-FD8ADB790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9AD048-E116-7559-0B0C-697AD411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DD5C3F-3478-939E-F460-BE4057652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234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3481-D351-2736-002F-3D37AB39F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7ADB04-8C00-B42B-6CF6-DFDA1DDE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F4AD1C-B321-7B2D-8A15-24F9E2A11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F6348-1459-A307-688F-E90CF661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74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CAEDEA-73C7-A770-04AD-70A375C51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8CC46-6DB0-2E79-760C-F3AB2639A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2A6452-ACC1-57D9-9EA3-8A47AD9DB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134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1806-69E5-A136-2540-168F2790A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FADA3-BCB8-3AFF-3121-5D0537D81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E49A23-043D-76F3-05B3-94EDE462D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DD97CB-6E6E-CCC7-8E48-CF21C06DF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0D8676-B9D7-B5D6-CF5A-3741201E2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832BF-87D7-0732-8AF1-6902C103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462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05A14-A4DC-8A19-BF7F-D4B1A5AD8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229D1F-ABE9-92F1-F2B8-CA09520AD1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92440B-9F20-30FC-3447-4363D9E061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6270FA-9E86-8BDF-AA1E-158EE7144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B0188-3A19-E048-B599-D17266CC7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11523-BBE4-5603-EB0D-FB806F2CB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13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7A5778-4651-F93A-C637-6803B1692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B92DB-BE1B-DBC3-CB17-E27A994AC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A53AD-AF8E-6011-30CF-5061B0474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85EA41-8E9F-41F0-B4E8-790B5D7DD9EA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A6DFD-3932-F57F-256C-616DF12026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571D9-A543-EA0F-6769-45D4D5B1B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E0487F-80C9-4414-A71C-E60FBB17697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252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oo.gl/yqHgV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9C41B0AE-19DD-98F2-4EDE-1DDF42AD8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" y="54874"/>
            <a:ext cx="31384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[program/project] Theory of Change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25ECC73-92F3-D2D5-8F0D-A056C3699F6C}"/>
              </a:ext>
            </a:extLst>
          </p:cNvPr>
          <p:cNvGrpSpPr/>
          <p:nvPr/>
        </p:nvGrpSpPr>
        <p:grpSpPr>
          <a:xfrm>
            <a:off x="7764780" y="93953"/>
            <a:ext cx="4533900" cy="286385"/>
            <a:chOff x="0" y="0"/>
            <a:chExt cx="4533900" cy="286385"/>
          </a:xfrm>
        </p:grpSpPr>
        <p:sp>
          <p:nvSpPr>
            <p:cNvPr id="6" name="Text Box 48">
              <a:extLst>
                <a:ext uri="{FF2B5EF4-FFF2-40B4-BE49-F238E27FC236}">
                  <a16:creationId xmlns:a16="http://schemas.microsoft.com/office/drawing/2014/main" id="{34FADF02-BAD7-6E75-B894-2D6C715A7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575"/>
              <a:ext cx="4533900" cy="257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chemeClr val="dk1">
                      <a:lumMod val="0"/>
                      <a:lumOff val="0"/>
                    </a:schemeClr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ct val="118000"/>
                </a:lnSpc>
                <a:spcAft>
                  <a:spcPts val="600"/>
                </a:spcAft>
              </a:pPr>
              <a:r>
                <a:rPr lang="en-CA" sz="800" b="1" u="sng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Legend</a:t>
              </a:r>
              <a:r>
                <a:rPr lang="en-CA" sz="700" b="1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  Activities          Outputs                                                                                                              Impacts</a:t>
              </a:r>
              <a:endPara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EBA1748-1861-1174-3CCF-94079C311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75" y="85725"/>
              <a:ext cx="91440" cy="91440"/>
            </a:xfrm>
            <a:prstGeom prst="ellipse">
              <a:avLst/>
            </a:prstGeom>
            <a:solidFill>
              <a:srgbClr val="33CCFF"/>
            </a:solidFill>
            <a:ln w="25400">
              <a:solidFill>
                <a:srgbClr val="33CCFF"/>
              </a:solidFill>
              <a:round/>
              <a:headEnd/>
              <a:tailEnd/>
            </a:ln>
            <a:effectLst/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441B8CE-68FB-589B-1C8C-0909C669E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25" y="85725"/>
              <a:ext cx="91440" cy="91440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4AD9E06B-305E-0956-2945-1BCDF724C2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85725"/>
              <a:ext cx="90805" cy="91440"/>
            </a:xfrm>
            <a:prstGeom prst="ellipse">
              <a:avLst/>
            </a:prstGeom>
            <a:solidFill>
              <a:srgbClr val="00B050"/>
            </a:solidFill>
            <a:ln w="25400">
              <a:solidFill>
                <a:srgbClr val="00B05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8FC617E-F869-FCFF-E69B-42308AC91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650" y="85725"/>
              <a:ext cx="91440" cy="91440"/>
            </a:xfrm>
            <a:prstGeom prst="ellipse">
              <a:avLst/>
            </a:prstGeom>
            <a:solidFill>
              <a:srgbClr val="9966FF"/>
            </a:solidFill>
            <a:ln w="25400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AFE6EDF-A0F5-93F5-BDD6-76439B09C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125" y="85725"/>
              <a:ext cx="91440" cy="91440"/>
            </a:xfrm>
            <a:prstGeom prst="ellipse">
              <a:avLst/>
            </a:prstGeom>
            <a:solidFill>
              <a:srgbClr val="990099"/>
            </a:solidFill>
            <a:ln w="25400">
              <a:solidFill>
                <a:srgbClr val="99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C620431-B3A6-8514-24FD-0C9135CAC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625" y="85725"/>
              <a:ext cx="90805" cy="9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1BB3E27-1E24-E855-09BD-5377AF2D01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47900" y="0"/>
              <a:ext cx="604520" cy="256540"/>
              <a:chOff x="1129499" y="1056520"/>
              <a:chExt cx="6047" cy="2571"/>
            </a:xfrm>
          </p:grpSpPr>
          <p:sp>
            <p:nvSpPr>
              <p:cNvPr id="20" name="Text Box 57">
                <a:extLst>
                  <a:ext uri="{FF2B5EF4-FFF2-40B4-BE49-F238E27FC236}">
                    <a16:creationId xmlns:a16="http://schemas.microsoft.com/office/drawing/2014/main" id="{170CF2FF-CF86-90FC-44C5-904B6BAEC8D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9499" y="1056520"/>
                <a:ext cx="6048" cy="16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End-of-Project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 Box 58">
                <a:extLst>
                  <a:ext uri="{FF2B5EF4-FFF2-40B4-BE49-F238E27FC236}">
                    <a16:creationId xmlns:a16="http://schemas.microsoft.com/office/drawing/2014/main" id="{9AA4E4D5-B0B5-3779-8A6C-3FB887E27D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0257" y="1057433"/>
                <a:ext cx="4531" cy="1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Outcomes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FA05629-27F4-80D0-93FE-6D07EDBC93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0850" y="0"/>
              <a:ext cx="452755" cy="256540"/>
              <a:chOff x="1141425" y="1058123"/>
              <a:chExt cx="4530" cy="2571"/>
            </a:xfrm>
          </p:grpSpPr>
          <p:sp>
            <p:nvSpPr>
              <p:cNvPr id="18" name="Text Box 60">
                <a:extLst>
                  <a:ext uri="{FF2B5EF4-FFF2-40B4-BE49-F238E27FC236}">
                    <a16:creationId xmlns:a16="http://schemas.microsoft.com/office/drawing/2014/main" id="{A951716A-CF9D-5A84-2B6F-C6C66744AB0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1464" y="1058123"/>
                <a:ext cx="4452" cy="1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High-level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Text Box 61">
                <a:extLst>
                  <a:ext uri="{FF2B5EF4-FFF2-40B4-BE49-F238E27FC236}">
                    <a16:creationId xmlns:a16="http://schemas.microsoft.com/office/drawing/2014/main" id="{48C34514-EDDE-80A9-2A9C-F0F1B248A0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1425" y="1059037"/>
                <a:ext cx="4530" cy="16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Outcomes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5B3A1D9-3A40-5DE3-0654-7B176425B3F1}"/>
                </a:ext>
              </a:extLst>
            </p:cNvPr>
            <p:cNvGrpSpPr/>
            <p:nvPr/>
          </p:nvGrpSpPr>
          <p:grpSpPr>
            <a:xfrm>
              <a:off x="1562100" y="0"/>
              <a:ext cx="565150" cy="254000"/>
              <a:chOff x="0" y="0"/>
              <a:chExt cx="565150" cy="254000"/>
            </a:xfrm>
          </p:grpSpPr>
          <p:sp>
            <p:nvSpPr>
              <p:cNvPr id="16" name="Text Box 58">
                <a:extLst>
                  <a:ext uri="{FF2B5EF4-FFF2-40B4-BE49-F238E27FC236}">
                    <a16:creationId xmlns:a16="http://schemas.microsoft.com/office/drawing/2014/main" id="{B28A3C1F-917C-29BE-3440-41C3867414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" y="88900"/>
                <a:ext cx="452755" cy="165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Outcomes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Text Box 57">
                <a:extLst>
                  <a:ext uri="{FF2B5EF4-FFF2-40B4-BE49-F238E27FC236}">
                    <a16:creationId xmlns:a16="http://schemas.microsoft.com/office/drawing/2014/main" id="{83968601-B117-4A53-AE5B-62000F0FE3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565150" cy="165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Intermediate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ACABEE3-7223-C406-E31A-EAE527B708D7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371475"/>
            <a:ext cx="9384030" cy="6486524"/>
            <a:chOff x="1052549" y="1063526"/>
            <a:chExt cx="99175" cy="7664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59D101CD-4D19-0815-229A-B6F0E6404C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549" y="1063526"/>
              <a:ext cx="99175" cy="76648"/>
            </a:xfrm>
            <a:prstGeom prst="ellipse">
              <a:avLst/>
            </a:prstGeom>
            <a:solidFill>
              <a:srgbClr val="6691C6"/>
            </a:solidFill>
            <a:ln w="9525" algn="in">
              <a:solidFill>
                <a:schemeClr val="dk1">
                  <a:lumMod val="0"/>
                  <a:lumOff val="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C62B2FAB-E40F-2105-F54D-D2E0B4DB16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77014" y="1063630"/>
              <a:ext cx="50237" cy="7782"/>
              <a:chOff x="1178874" y="1063085"/>
              <a:chExt cx="23833" cy="7782"/>
            </a:xfrm>
          </p:grpSpPr>
          <p:sp>
            <p:nvSpPr>
              <p:cNvPr id="25" name="Text Box 5">
                <a:extLst>
                  <a:ext uri="{FF2B5EF4-FFF2-40B4-BE49-F238E27FC236}">
                    <a16:creationId xmlns:a16="http://schemas.microsoft.com/office/drawing/2014/main" id="{BA281CB7-7B6D-1A2D-4F98-4DE9767AB6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1654" y="1063085"/>
                <a:ext cx="18278" cy="27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1200" b="1" i="1" kern="14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Sphere of Interest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 Box 6">
                <a:extLst>
                  <a:ext uri="{FF2B5EF4-FFF2-40B4-BE49-F238E27FC236}">
                    <a16:creationId xmlns:a16="http://schemas.microsoft.com/office/drawing/2014/main" id="{F9646482-072F-2609-C6AA-36116ED84A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8874" y="1065227"/>
                <a:ext cx="23833" cy="56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900" kern="14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[purpose]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7F4EC4E-27B9-CB99-B664-5CE42CC79439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969010"/>
            <a:ext cx="8075930" cy="5613385"/>
            <a:chOff x="1052034" y="1069836"/>
            <a:chExt cx="85358" cy="63520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D39DA90-3A5A-F95B-16D1-AB8563DD41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034" y="1069836"/>
              <a:ext cx="85358" cy="63520"/>
            </a:xfrm>
            <a:prstGeom prst="ellipse">
              <a:avLst/>
            </a:prstGeom>
            <a:solidFill>
              <a:srgbClr val="95B4D8"/>
            </a:solidFill>
            <a:ln w="9525" algn="in">
              <a:solidFill>
                <a:schemeClr val="dk1">
                  <a:lumMod val="0"/>
                  <a:lumOff val="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16D98878-FBE3-D821-C37E-48F7FC4FA1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77408" y="1070182"/>
              <a:ext cx="34623" cy="7574"/>
              <a:chOff x="1078059" y="1070182"/>
              <a:chExt cx="34623" cy="7574"/>
            </a:xfrm>
          </p:grpSpPr>
          <p:sp>
            <p:nvSpPr>
              <p:cNvPr id="30" name="Text Box 10">
                <a:extLst>
                  <a:ext uri="{FF2B5EF4-FFF2-40B4-BE49-F238E27FC236}">
                    <a16:creationId xmlns:a16="http://schemas.microsoft.com/office/drawing/2014/main" id="{89EF8C6D-FC6B-D13C-3FA2-A91839D1CB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86571" y="1070182"/>
                <a:ext cx="17587" cy="27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1200" b="1" i="1" kern="14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Sphere of Influence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Text Box 11">
                <a:extLst>
                  <a:ext uri="{FF2B5EF4-FFF2-40B4-BE49-F238E27FC236}">
                    <a16:creationId xmlns:a16="http://schemas.microsoft.com/office/drawing/2014/main" id="{927867C8-0528-F8F3-73DC-8398AE48DF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78059" y="1072117"/>
                <a:ext cx="34623" cy="563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900" kern="14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Changes in KASR of partners, networks, and target audiences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BD5C29-355E-0306-4303-0D1E414AD3AE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1865630"/>
            <a:ext cx="4388485" cy="3992783"/>
            <a:chOff x="1052035" y="1079232"/>
            <a:chExt cx="46379" cy="4351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398F9499-1E9E-0B26-324C-1ED087F7F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035" y="1079232"/>
              <a:ext cx="46379" cy="43510"/>
            </a:xfrm>
            <a:prstGeom prst="ellipse">
              <a:avLst/>
            </a:prstGeom>
            <a:solidFill>
              <a:srgbClr val="B9CDE5"/>
            </a:solidFill>
            <a:ln w="9525" algn="in">
              <a:solidFill>
                <a:schemeClr val="dk1">
                  <a:lumMod val="0"/>
                  <a:lumOff val="0"/>
                </a:schemeClr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4DC8D5BC-6947-320E-AD0F-53E52D35ED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61950" y="1079715"/>
              <a:ext cx="26349" cy="6044"/>
              <a:chOff x="1165583" y="1066980"/>
              <a:chExt cx="29906" cy="6044"/>
            </a:xfrm>
          </p:grpSpPr>
          <p:sp>
            <p:nvSpPr>
              <p:cNvPr id="35" name="Text Box 15">
                <a:extLst>
                  <a:ext uri="{FF2B5EF4-FFF2-40B4-BE49-F238E27FC236}">
                    <a16:creationId xmlns:a16="http://schemas.microsoft.com/office/drawing/2014/main" id="{9B139204-E09A-BDA4-064E-4FF741F072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71411" y="1066980"/>
                <a:ext cx="18278" cy="27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1200" b="1" i="1" kern="14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Sphere of Control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Text Box 16">
                <a:extLst>
                  <a:ext uri="{FF2B5EF4-FFF2-40B4-BE49-F238E27FC236}">
                    <a16:creationId xmlns:a16="http://schemas.microsoft.com/office/drawing/2014/main" id="{B5F95CFC-38F7-E055-26F3-46EC079629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5583" y="1068975"/>
                <a:ext cx="29906" cy="40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 algn="ctr"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900" kern="140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[program/project]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37" name="Text Box 2">
            <a:extLst>
              <a:ext uri="{FF2B5EF4-FFF2-40B4-BE49-F238E27FC236}">
                <a16:creationId xmlns:a16="http://schemas.microsoft.com/office/drawing/2014/main" id="{89032968-96D1-7716-2033-F30539403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6939" y="5572125"/>
            <a:ext cx="2114550" cy="1171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Note: Miro and Adobe Illustrator are two recommended software programs that can be used to model a theory of change. A list of alternative software (including free and web-based programs) can be found here: 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https://goo.gl/yqHgVV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 Box 18">
            <a:extLst>
              <a:ext uri="{FF2B5EF4-FFF2-40B4-BE49-F238E27FC236}">
                <a16:creationId xmlns:a16="http://schemas.microsoft.com/office/drawing/2014/main" id="{A928441D-4BA8-8C93-5B08-2CC4BC64A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3820160"/>
            <a:ext cx="1007745" cy="215900"/>
          </a:xfrm>
          <a:prstGeom prst="rect">
            <a:avLst/>
          </a:prstGeom>
          <a:solidFill>
            <a:schemeClr val="bg1"/>
          </a:solidFill>
          <a:ln w="28575" algn="in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9" name="Text Box 19">
            <a:extLst>
              <a:ext uri="{FF2B5EF4-FFF2-40B4-BE49-F238E27FC236}">
                <a16:creationId xmlns:a16="http://schemas.microsoft.com/office/drawing/2014/main" id="{65CD7399-F7AF-033B-8A23-08C28E070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1415" y="3823970"/>
            <a:ext cx="1007745" cy="215900"/>
          </a:xfrm>
          <a:prstGeom prst="rect">
            <a:avLst/>
          </a:prstGeom>
          <a:solidFill>
            <a:schemeClr val="bg1"/>
          </a:solidFill>
          <a:ln w="28575" algn="in">
            <a:solidFill>
              <a:srgbClr val="990099"/>
            </a:solidFill>
            <a:miter lim="800000"/>
            <a:headEnd/>
            <a:tailEnd/>
          </a:ln>
          <a:effectLst/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" name="Text Box 20">
            <a:extLst>
              <a:ext uri="{FF2B5EF4-FFF2-40B4-BE49-F238E27FC236}">
                <a16:creationId xmlns:a16="http://schemas.microsoft.com/office/drawing/2014/main" id="{AE0C1C2E-AE3D-8460-BFF5-C3795A8D9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8895" y="3823970"/>
            <a:ext cx="1007745" cy="215900"/>
          </a:xfrm>
          <a:prstGeom prst="rect">
            <a:avLst/>
          </a:prstGeom>
          <a:solidFill>
            <a:schemeClr val="bg1"/>
          </a:solidFill>
          <a:ln w="28575" algn="in">
            <a:solidFill>
              <a:srgbClr val="9966FF"/>
            </a:solidFill>
            <a:miter lim="800000"/>
            <a:headEnd/>
            <a:tailEnd/>
          </a:ln>
          <a:effectLst/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1" name="Text Box 21">
            <a:extLst>
              <a:ext uri="{FF2B5EF4-FFF2-40B4-BE49-F238E27FC236}">
                <a16:creationId xmlns:a16="http://schemas.microsoft.com/office/drawing/2014/main" id="{A2D8FB38-566B-D544-6CC7-C22809ED7C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3040" y="3820160"/>
            <a:ext cx="1007745" cy="215900"/>
          </a:xfrm>
          <a:prstGeom prst="rect">
            <a:avLst/>
          </a:prstGeom>
          <a:solidFill>
            <a:schemeClr val="bg1"/>
          </a:solidFill>
          <a:ln w="28575" algn="in">
            <a:solidFill>
              <a:srgbClr val="33CCFF"/>
            </a:solidFill>
            <a:miter lim="800000"/>
            <a:headEnd/>
            <a:tailEnd/>
          </a:ln>
          <a:effectLst/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2" name="Text Box 22">
            <a:extLst>
              <a:ext uri="{FF2B5EF4-FFF2-40B4-BE49-F238E27FC236}">
                <a16:creationId xmlns:a16="http://schemas.microsoft.com/office/drawing/2014/main" id="{575BAB37-7717-0298-A2C8-D4F1ADC89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3822700"/>
            <a:ext cx="1007745" cy="215900"/>
          </a:xfrm>
          <a:prstGeom prst="rect">
            <a:avLst/>
          </a:prstGeom>
          <a:solidFill>
            <a:schemeClr val="bg1"/>
          </a:solidFill>
          <a:ln w="2857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3" name="Text Box 23">
            <a:extLst>
              <a:ext uri="{FF2B5EF4-FFF2-40B4-BE49-F238E27FC236}">
                <a16:creationId xmlns:a16="http://schemas.microsoft.com/office/drawing/2014/main" id="{2F15740A-4815-A421-F359-04017DBAF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6390" y="3820160"/>
            <a:ext cx="1007745" cy="215900"/>
          </a:xfrm>
          <a:prstGeom prst="rect">
            <a:avLst/>
          </a:prstGeom>
          <a:solidFill>
            <a:schemeClr val="bg1"/>
          </a:solidFill>
          <a:ln w="28575" algn="in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4" name="Rectangle 41">
            <a:extLst>
              <a:ext uri="{FF2B5EF4-FFF2-40B4-BE49-F238E27FC236}">
                <a16:creationId xmlns:a16="http://schemas.microsoft.com/office/drawing/2014/main" id="{04E4ACF5-6516-20E8-D899-ECFD70B8D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45" name="Rectangle 63">
            <a:extLst>
              <a:ext uri="{FF2B5EF4-FFF2-40B4-BE49-F238E27FC236}">
                <a16:creationId xmlns:a16="http://schemas.microsoft.com/office/drawing/2014/main" id="{FD41DEC7-5A70-4F6B-D710-956A5384B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402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Royal Roads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Claus</dc:creator>
  <cp:lastModifiedBy>Rachel Claus</cp:lastModifiedBy>
  <cp:revision>1</cp:revision>
  <dcterms:created xsi:type="dcterms:W3CDTF">2026-07-15T20:26:01Z</dcterms:created>
  <dcterms:modified xsi:type="dcterms:W3CDTF">2026-07-15T20:27:52Z</dcterms:modified>
</cp:coreProperties>
</file>