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39181A-FE0D-40AF-9249-64C3B9E1D735}" v="63" dt="2026-07-15T20:25:11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chel Claus" userId="38edbc07-673a-4615-81c9-a19e9a7aaa3a" providerId="ADAL" clId="{7039181A-FE0D-40AF-9249-64C3B9E1D735}"/>
    <pc:docChg chg="custSel addSld delSld modSld">
      <pc:chgData name="Rachel Claus" userId="38edbc07-673a-4615-81c9-a19e9a7aaa3a" providerId="ADAL" clId="{7039181A-FE0D-40AF-9249-64C3B9E1D735}" dt="2026-07-15T20:25:11.821" v="75" actId="1076"/>
      <pc:docMkLst>
        <pc:docMk/>
      </pc:docMkLst>
      <pc:sldChg chg="addSp delSp modSp mod">
        <pc:chgData name="Rachel Claus" userId="38edbc07-673a-4615-81c9-a19e9a7aaa3a" providerId="ADAL" clId="{7039181A-FE0D-40AF-9249-64C3B9E1D735}" dt="2026-07-15T20:25:11.821" v="75" actId="1076"/>
        <pc:sldMkLst>
          <pc:docMk/>
          <pc:sldMk cId="4174017163" sldId="256"/>
        </pc:sldMkLst>
        <pc:spChg chg="mod">
          <ac:chgData name="Rachel Claus" userId="38edbc07-673a-4615-81c9-a19e9a7aaa3a" providerId="ADAL" clId="{7039181A-FE0D-40AF-9249-64C3B9E1D735}" dt="2026-07-15T20:21:02.156" v="52" actId="1076"/>
          <ac:spMkLst>
            <pc:docMk/>
            <pc:sldMk cId="4174017163" sldId="256"/>
            <ac:spMk id="4" creationId="{0EB45DB4-B961-6CE7-3D68-4F8EA5E09AFD}"/>
          </ac:spMkLst>
        </pc:spChg>
        <pc:spChg chg="mod">
          <ac:chgData name="Rachel Claus" userId="38edbc07-673a-4615-81c9-a19e9a7aaa3a" providerId="ADAL" clId="{7039181A-FE0D-40AF-9249-64C3B9E1D735}" dt="2026-07-15T20:20:23.141" v="46" actId="12789"/>
          <ac:spMkLst>
            <pc:docMk/>
            <pc:sldMk cId="4174017163" sldId="256"/>
            <ac:spMk id="5" creationId="{C2C655B0-DFF9-B8DB-31F0-9A5445C1314B}"/>
          </ac:spMkLst>
        </pc:spChg>
        <pc:spChg chg="mod">
          <ac:chgData name="Rachel Claus" userId="38edbc07-673a-4615-81c9-a19e9a7aaa3a" providerId="ADAL" clId="{7039181A-FE0D-40AF-9249-64C3B9E1D735}" dt="2026-07-15T20:19:55.495" v="42" actId="1076"/>
          <ac:spMkLst>
            <pc:docMk/>
            <pc:sldMk cId="4174017163" sldId="256"/>
            <ac:spMk id="6" creationId="{BF7916CB-6C43-615F-684F-8AB0C5E32E20}"/>
          </ac:spMkLst>
        </pc:spChg>
        <pc:spChg chg="mod">
          <ac:chgData name="Rachel Claus" userId="38edbc07-673a-4615-81c9-a19e9a7aaa3a" providerId="ADAL" clId="{7039181A-FE0D-40AF-9249-64C3B9E1D735}" dt="2026-07-15T20:20:30.231" v="47" actId="12789"/>
          <ac:spMkLst>
            <pc:docMk/>
            <pc:sldMk cId="4174017163" sldId="256"/>
            <ac:spMk id="7" creationId="{206730CF-248A-1626-777C-19D4F904449C}"/>
          </ac:spMkLst>
        </pc:spChg>
        <pc:spChg chg="mod">
          <ac:chgData name="Rachel Claus" userId="38edbc07-673a-4615-81c9-a19e9a7aaa3a" providerId="ADAL" clId="{7039181A-FE0D-40AF-9249-64C3B9E1D735}" dt="2026-07-15T20:20:39.784" v="49" actId="12789"/>
          <ac:spMkLst>
            <pc:docMk/>
            <pc:sldMk cId="4174017163" sldId="256"/>
            <ac:spMk id="8" creationId="{A50149EF-7004-7A56-87EE-DE344240A126}"/>
          </ac:spMkLst>
        </pc:spChg>
        <pc:spChg chg="mod">
          <ac:chgData name="Rachel Claus" userId="38edbc07-673a-4615-81c9-a19e9a7aaa3a" providerId="ADAL" clId="{7039181A-FE0D-40AF-9249-64C3B9E1D735}" dt="2026-07-15T20:20:51.937" v="51" actId="12789"/>
          <ac:spMkLst>
            <pc:docMk/>
            <pc:sldMk cId="4174017163" sldId="256"/>
            <ac:spMk id="9" creationId="{201E3717-6249-FA3A-6F49-080EDFF970C9}"/>
          </ac:spMkLst>
        </pc:spChg>
        <pc:spChg chg="mod">
          <ac:chgData name="Rachel Claus" userId="38edbc07-673a-4615-81c9-a19e9a7aaa3a" providerId="ADAL" clId="{7039181A-FE0D-40AF-9249-64C3B9E1D735}" dt="2026-07-15T20:20:35.368" v="48" actId="12789"/>
          <ac:spMkLst>
            <pc:docMk/>
            <pc:sldMk cId="4174017163" sldId="256"/>
            <ac:spMk id="10" creationId="{82672EA6-2E9D-AEDF-9A66-2520BE7261FC}"/>
          </ac:spMkLst>
        </pc:spChg>
        <pc:spChg chg="mod">
          <ac:chgData name="Rachel Claus" userId="38edbc07-673a-4615-81c9-a19e9a7aaa3a" providerId="ADAL" clId="{7039181A-FE0D-40AF-9249-64C3B9E1D735}" dt="2026-07-15T20:20:45.820" v="50" actId="12789"/>
          <ac:spMkLst>
            <pc:docMk/>
            <pc:sldMk cId="4174017163" sldId="256"/>
            <ac:spMk id="11" creationId="{566F935C-0CA1-BBF6-0C3B-913165A4AD26}"/>
          </ac:spMkLst>
        </pc:spChg>
        <pc:spChg chg="mod">
          <ac:chgData name="Rachel Claus" userId="38edbc07-673a-4615-81c9-a19e9a7aaa3a" providerId="ADAL" clId="{7039181A-FE0D-40AF-9249-64C3B9E1D735}" dt="2026-07-15T20:20:08.109" v="44" actId="12788"/>
          <ac:spMkLst>
            <pc:docMk/>
            <pc:sldMk cId="4174017163" sldId="256"/>
            <ac:spMk id="12" creationId="{F3799C08-55C1-7A50-8DC5-88BEDEC783B1}"/>
          </ac:spMkLst>
        </pc:spChg>
        <pc:spChg chg="mod">
          <ac:chgData name="Rachel Claus" userId="38edbc07-673a-4615-81c9-a19e9a7aaa3a" providerId="ADAL" clId="{7039181A-FE0D-40AF-9249-64C3B9E1D735}" dt="2026-07-15T20:20:23.141" v="46" actId="12789"/>
          <ac:spMkLst>
            <pc:docMk/>
            <pc:sldMk cId="4174017163" sldId="256"/>
            <ac:spMk id="13" creationId="{1CDDA8B5-69EA-F2CE-FA9F-46CDB49B0FF2}"/>
          </ac:spMkLst>
        </pc:spChg>
        <pc:spChg chg="mod">
          <ac:chgData name="Rachel Claus" userId="38edbc07-673a-4615-81c9-a19e9a7aaa3a" providerId="ADAL" clId="{7039181A-FE0D-40AF-9249-64C3B9E1D735}" dt="2026-07-15T20:20:30.231" v="47" actId="12789"/>
          <ac:spMkLst>
            <pc:docMk/>
            <pc:sldMk cId="4174017163" sldId="256"/>
            <ac:spMk id="14" creationId="{9E5F2386-2BF4-5CC1-05CF-1A4C5440E662}"/>
          </ac:spMkLst>
        </pc:spChg>
        <pc:spChg chg="mod">
          <ac:chgData name="Rachel Claus" userId="38edbc07-673a-4615-81c9-a19e9a7aaa3a" providerId="ADAL" clId="{7039181A-FE0D-40AF-9249-64C3B9E1D735}" dt="2026-07-15T20:20:35.368" v="48" actId="12789"/>
          <ac:spMkLst>
            <pc:docMk/>
            <pc:sldMk cId="4174017163" sldId="256"/>
            <ac:spMk id="15" creationId="{9E116466-E00F-C5F3-4844-AD3878B3B926}"/>
          </ac:spMkLst>
        </pc:spChg>
        <pc:spChg chg="mod">
          <ac:chgData name="Rachel Claus" userId="38edbc07-673a-4615-81c9-a19e9a7aaa3a" providerId="ADAL" clId="{7039181A-FE0D-40AF-9249-64C3B9E1D735}" dt="2026-07-15T20:20:39.784" v="49" actId="12789"/>
          <ac:spMkLst>
            <pc:docMk/>
            <pc:sldMk cId="4174017163" sldId="256"/>
            <ac:spMk id="16" creationId="{0B59CF17-4FE4-F4A7-CCDE-E9BF2F0AD590}"/>
          </ac:spMkLst>
        </pc:spChg>
        <pc:spChg chg="mod">
          <ac:chgData name="Rachel Claus" userId="38edbc07-673a-4615-81c9-a19e9a7aaa3a" providerId="ADAL" clId="{7039181A-FE0D-40AF-9249-64C3B9E1D735}" dt="2026-07-15T20:20:51.937" v="51" actId="12789"/>
          <ac:spMkLst>
            <pc:docMk/>
            <pc:sldMk cId="4174017163" sldId="256"/>
            <ac:spMk id="17" creationId="{F5FAE68A-4984-E0C4-63B7-6D65D98CE76E}"/>
          </ac:spMkLst>
        </pc:spChg>
        <pc:spChg chg="mod">
          <ac:chgData name="Rachel Claus" userId="38edbc07-673a-4615-81c9-a19e9a7aaa3a" providerId="ADAL" clId="{7039181A-FE0D-40AF-9249-64C3B9E1D735}" dt="2026-07-15T20:20:45.820" v="50" actId="12789"/>
          <ac:spMkLst>
            <pc:docMk/>
            <pc:sldMk cId="4174017163" sldId="256"/>
            <ac:spMk id="18" creationId="{E5DF5DAB-A584-068E-DACD-CA5BF7BA0856}"/>
          </ac:spMkLst>
        </pc:spChg>
        <pc:spChg chg="mod">
          <ac:chgData name="Rachel Claus" userId="38edbc07-673a-4615-81c9-a19e9a7aaa3a" providerId="ADAL" clId="{7039181A-FE0D-40AF-9249-64C3B9E1D735}" dt="2026-07-15T20:22:38.758" v="61" actId="20577"/>
          <ac:spMkLst>
            <pc:docMk/>
            <pc:sldMk cId="4174017163" sldId="256"/>
            <ac:spMk id="20" creationId="{DC324210-617E-9DB2-BDD5-EF66788C7744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1" creationId="{DE26AE47-138B-ACE7-799D-5B6BB3302724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2" creationId="{8D00C3B6-FE3E-B7E2-1C3E-64FDC10ECB2B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3" creationId="{9104463D-A0A8-0E52-9A2C-BB2579106B41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4" creationId="{FC8FA503-A196-010F-B8AE-1271B675D2C8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5" creationId="{349A86D0-1B10-F631-00EC-5C5AD9A82DA9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6" creationId="{564E1FFE-142D-F3AF-6722-D47C1D8B08B0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27" creationId="{2B7AEEE6-319B-4FD8-E93C-B3B2F7853DF7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1" creationId="{861F9774-D5D7-CEE4-AEC8-F754D97CA9A8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2" creationId="{095ED06E-CD65-B7A1-6DCA-A3580E8D7F2B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3" creationId="{B92DD056-CE50-BC0A-065B-29EDEE0FFBE4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4" creationId="{581684AE-C2E6-F4A2-9AD2-529E984C4EA6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5" creationId="{665EECEE-56FC-7680-628B-F2700193768A}"/>
          </ac:spMkLst>
        </pc:spChg>
        <pc:spChg chg="mod">
          <ac:chgData name="Rachel Claus" userId="38edbc07-673a-4615-81c9-a19e9a7aaa3a" providerId="ADAL" clId="{7039181A-FE0D-40AF-9249-64C3B9E1D735}" dt="2026-07-15T20:22:27.735" v="55" actId="14100"/>
          <ac:spMkLst>
            <pc:docMk/>
            <pc:sldMk cId="4174017163" sldId="256"/>
            <ac:spMk id="36" creationId="{8A6DAA33-B45D-8299-BFB1-01861ADD8851}"/>
          </ac:spMkLst>
        </pc:spChg>
        <pc:spChg chg="mod">
          <ac:chgData name="Rachel Claus" userId="38edbc07-673a-4615-81c9-a19e9a7aaa3a" providerId="ADAL" clId="{7039181A-FE0D-40AF-9249-64C3B9E1D735}" dt="2026-07-15T20:14:12.989" v="4" actId="14100"/>
          <ac:spMkLst>
            <pc:docMk/>
            <pc:sldMk cId="4174017163" sldId="256"/>
            <ac:spMk id="37" creationId="{4923CE45-74B6-29B1-2973-6C44843F1172}"/>
          </ac:spMkLst>
        </pc:spChg>
        <pc:spChg chg="mod">
          <ac:chgData name="Rachel Claus" userId="38edbc07-673a-4615-81c9-a19e9a7aaa3a" providerId="ADAL" clId="{7039181A-FE0D-40AF-9249-64C3B9E1D735}" dt="2026-07-15T20:20:17.605" v="45" actId="12789"/>
          <ac:spMkLst>
            <pc:docMk/>
            <pc:sldMk cId="4174017163" sldId="256"/>
            <ac:spMk id="38" creationId="{8EEF0106-6EF3-DA41-274A-01A148EFB8BB}"/>
          </ac:spMkLst>
        </pc:spChg>
        <pc:spChg chg="mod">
          <ac:chgData name="Rachel Claus" userId="38edbc07-673a-4615-81c9-a19e9a7aaa3a" providerId="ADAL" clId="{7039181A-FE0D-40AF-9249-64C3B9E1D735}" dt="2026-07-15T20:20:17.605" v="45" actId="12789"/>
          <ac:spMkLst>
            <pc:docMk/>
            <pc:sldMk cId="4174017163" sldId="256"/>
            <ac:spMk id="39" creationId="{6FFF5C16-AFE0-5013-AE43-1940E69CC58B}"/>
          </ac:spMkLst>
        </pc:spChg>
        <pc:spChg chg="add mod">
          <ac:chgData name="Rachel Claus" userId="38edbc07-673a-4615-81c9-a19e9a7aaa3a" providerId="ADAL" clId="{7039181A-FE0D-40AF-9249-64C3B9E1D735}" dt="2026-07-15T20:13:49.496" v="1" actId="767"/>
          <ac:spMkLst>
            <pc:docMk/>
            <pc:sldMk cId="4174017163" sldId="256"/>
            <ac:spMk id="41" creationId="{B31EA30F-1FEB-C4D0-F4E4-7478BD12C6AB}"/>
          </ac:spMkLst>
        </pc:spChg>
        <pc:spChg chg="add mod">
          <ac:chgData name="Rachel Claus" userId="38edbc07-673a-4615-81c9-a19e9a7aaa3a" providerId="ADAL" clId="{7039181A-FE0D-40AF-9249-64C3B9E1D735}" dt="2026-07-15T20:24:10.456" v="63"/>
          <ac:spMkLst>
            <pc:docMk/>
            <pc:sldMk cId="4174017163" sldId="256"/>
            <ac:spMk id="42" creationId="{312BC63A-33E6-8FB7-2783-830678423442}"/>
          </ac:spMkLst>
        </pc:spChg>
        <pc:spChg chg="add mod">
          <ac:chgData name="Rachel Claus" userId="38edbc07-673a-4615-81c9-a19e9a7aaa3a" providerId="ADAL" clId="{7039181A-FE0D-40AF-9249-64C3B9E1D735}" dt="2026-07-15T20:24:27.159" v="66"/>
          <ac:spMkLst>
            <pc:docMk/>
            <pc:sldMk cId="4174017163" sldId="256"/>
            <ac:spMk id="43" creationId="{57069612-D3B2-4DA9-980E-14265F891EC1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45" creationId="{F5309CD7-DCFD-4E72-47D1-3EAF5C2DBA60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46" creationId="{7FB257D7-783B-E5B1-5D18-FE1DAA51006B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47" creationId="{B17A1363-CEF9-50E4-F99F-409346D83ECE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48" creationId="{A710C4B5-FC98-87F1-026D-1047E9306F83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49" creationId="{C6C53497-9D63-EC05-6AED-9505DABE1770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0" creationId="{1D41517F-A942-04C6-7765-2E8C62FB2FA8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1" creationId="{EBDE4371-9F29-93A8-8E16-C7EA77F086A1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2" creationId="{A28DB3E9-C0BE-9CCC-47A4-65E7E5CFE238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6" creationId="{AEEC1C03-2583-C47A-D74C-DB1FF5C23522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7" creationId="{42C6957D-050B-2EFD-3FE6-F3E793547BAA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8" creationId="{EB8C6B3C-96C1-83AB-BF24-E7384978A61A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59" creationId="{F601F9BE-DA7C-8825-3C0A-6F74EA4650D2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60" creationId="{67D8F45F-375F-BE32-7947-EF64A41D4E65}"/>
          </ac:spMkLst>
        </pc:spChg>
        <pc:spChg chg="add mod">
          <ac:chgData name="Rachel Claus" userId="38edbc07-673a-4615-81c9-a19e9a7aaa3a" providerId="ADAL" clId="{7039181A-FE0D-40AF-9249-64C3B9E1D735}" dt="2026-07-15T20:25:11.821" v="75" actId="1076"/>
          <ac:spMkLst>
            <pc:docMk/>
            <pc:sldMk cId="4174017163" sldId="256"/>
            <ac:spMk id="61" creationId="{A1286226-F688-C138-0369-E87AAC943E8F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3" creationId="{4EEC31E6-6403-F79E-0291-C3ACE64D6E6C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4" creationId="{95ACE5C1-BD1F-F08E-23CE-E3EC38F6A358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5" creationId="{DF8DD71C-F6D0-27B5-40AE-89BA5A47E3C5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6" creationId="{3029F8F9-85DD-DB94-5C75-22D4199DBD50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7" creationId="{9A578D13-B229-0869-AA35-78AB0255C276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8" creationId="{BCC850D7-C0D6-DA83-DC0E-180AF70FF31E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69" creationId="{758485EC-A757-7C77-21B7-80388C234965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0" creationId="{E2E99D83-E45F-8A97-4A22-546B49228DCB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4" creationId="{97C6FF8B-2D93-3C42-94C8-98728E5CF751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5" creationId="{155A8886-3D68-793A-E237-EA47DAF27DE4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6" creationId="{0BF511C4-BFE5-3B53-2B25-B4B7A324E461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7" creationId="{3FFA953C-BEC7-2E98-0F37-3B7BD44BBE6A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8" creationId="{6C12F6D4-8792-D2CF-C883-AA75BAA704F8}"/>
          </ac:spMkLst>
        </pc:spChg>
        <pc:spChg chg="add mod">
          <ac:chgData name="Rachel Claus" userId="38edbc07-673a-4615-81c9-a19e9a7aaa3a" providerId="ADAL" clId="{7039181A-FE0D-40AF-9249-64C3B9E1D735}" dt="2026-07-15T20:25:01.304" v="73"/>
          <ac:spMkLst>
            <pc:docMk/>
            <pc:sldMk cId="4174017163" sldId="256"/>
            <ac:spMk id="79" creationId="{894EC5F9-96D1-0D84-5978-E81A0E10D933}"/>
          </ac:spMkLst>
        </pc:spChg>
        <pc:grpChg chg="del mod">
          <ac:chgData name="Rachel Claus" userId="38edbc07-673a-4615-81c9-a19e9a7aaa3a" providerId="ADAL" clId="{7039181A-FE0D-40AF-9249-64C3B9E1D735}" dt="2026-07-15T20:24:24.526" v="64" actId="478"/>
          <ac:grpSpMkLst>
            <pc:docMk/>
            <pc:sldMk cId="4174017163" sldId="256"/>
            <ac:grpSpMk id="19" creationId="{BD0AF718-7431-FFE3-5FD9-EA5840B2A62E}"/>
          </ac:grpSpMkLst>
        </pc:grpChg>
        <pc:grpChg chg="mod">
          <ac:chgData name="Rachel Claus" userId="38edbc07-673a-4615-81c9-a19e9a7aaa3a" providerId="ADAL" clId="{7039181A-FE0D-40AF-9249-64C3B9E1D735}" dt="2026-07-15T20:22:27.735" v="55" actId="14100"/>
          <ac:grpSpMkLst>
            <pc:docMk/>
            <pc:sldMk cId="4174017163" sldId="256"/>
            <ac:grpSpMk id="28" creationId="{A4260BFF-FA83-6F3C-E7FD-B6948F08A1EF}"/>
          </ac:grpSpMkLst>
        </pc:grpChg>
        <pc:grpChg chg="mod">
          <ac:chgData name="Rachel Claus" userId="38edbc07-673a-4615-81c9-a19e9a7aaa3a" providerId="ADAL" clId="{7039181A-FE0D-40AF-9249-64C3B9E1D735}" dt="2026-07-15T20:22:27.735" v="55" actId="14100"/>
          <ac:grpSpMkLst>
            <pc:docMk/>
            <pc:sldMk cId="4174017163" sldId="256"/>
            <ac:grpSpMk id="29" creationId="{C0137D22-375B-68AC-C47F-CB6971CE2C92}"/>
          </ac:grpSpMkLst>
        </pc:grpChg>
        <pc:grpChg chg="mod">
          <ac:chgData name="Rachel Claus" userId="38edbc07-673a-4615-81c9-a19e9a7aaa3a" providerId="ADAL" clId="{7039181A-FE0D-40AF-9249-64C3B9E1D735}" dt="2026-07-15T20:22:27.735" v="55" actId="14100"/>
          <ac:grpSpMkLst>
            <pc:docMk/>
            <pc:sldMk cId="4174017163" sldId="256"/>
            <ac:grpSpMk id="30" creationId="{B8F27897-6AA2-D267-42B0-BF90FC69FD4E}"/>
          </ac:grpSpMkLst>
        </pc:grpChg>
        <pc:grpChg chg="add mod">
          <ac:chgData name="Rachel Claus" userId="38edbc07-673a-4615-81c9-a19e9a7aaa3a" providerId="ADAL" clId="{7039181A-FE0D-40AF-9249-64C3B9E1D735}" dt="2026-07-15T20:25:11.821" v="75" actId="1076"/>
          <ac:grpSpMkLst>
            <pc:docMk/>
            <pc:sldMk cId="4174017163" sldId="256"/>
            <ac:grpSpMk id="44" creationId="{A6A404F3-371C-F0B1-70A9-3E818679D5DA}"/>
          </ac:grpSpMkLst>
        </pc:grpChg>
        <pc:grpChg chg="add mod">
          <ac:chgData name="Rachel Claus" userId="38edbc07-673a-4615-81c9-a19e9a7aaa3a" providerId="ADAL" clId="{7039181A-FE0D-40AF-9249-64C3B9E1D735}" dt="2026-07-15T20:25:11.821" v="75" actId="1076"/>
          <ac:grpSpMkLst>
            <pc:docMk/>
            <pc:sldMk cId="4174017163" sldId="256"/>
            <ac:grpSpMk id="53" creationId="{51563B4B-C866-2748-52C1-C64358DB5DB0}"/>
          </ac:grpSpMkLst>
        </pc:grpChg>
        <pc:grpChg chg="add mod">
          <ac:chgData name="Rachel Claus" userId="38edbc07-673a-4615-81c9-a19e9a7aaa3a" providerId="ADAL" clId="{7039181A-FE0D-40AF-9249-64C3B9E1D735}" dt="2026-07-15T20:25:11.821" v="75" actId="1076"/>
          <ac:grpSpMkLst>
            <pc:docMk/>
            <pc:sldMk cId="4174017163" sldId="256"/>
            <ac:grpSpMk id="54" creationId="{A17B9096-165A-DBA3-891F-9A9C9B0439B3}"/>
          </ac:grpSpMkLst>
        </pc:grpChg>
        <pc:grpChg chg="add mod">
          <ac:chgData name="Rachel Claus" userId="38edbc07-673a-4615-81c9-a19e9a7aaa3a" providerId="ADAL" clId="{7039181A-FE0D-40AF-9249-64C3B9E1D735}" dt="2026-07-15T20:25:11.821" v="75" actId="1076"/>
          <ac:grpSpMkLst>
            <pc:docMk/>
            <pc:sldMk cId="4174017163" sldId="256"/>
            <ac:grpSpMk id="55" creationId="{F6F27D97-5297-C470-C3AC-315EAC3452A2}"/>
          </ac:grpSpMkLst>
        </pc:grpChg>
        <pc:grpChg chg="add mod">
          <ac:chgData name="Rachel Claus" userId="38edbc07-673a-4615-81c9-a19e9a7aaa3a" providerId="ADAL" clId="{7039181A-FE0D-40AF-9249-64C3B9E1D735}" dt="2026-07-15T20:25:01.304" v="73"/>
          <ac:grpSpMkLst>
            <pc:docMk/>
            <pc:sldMk cId="4174017163" sldId="256"/>
            <ac:grpSpMk id="62" creationId="{77E5D138-AE8B-EBEE-7A7B-252F3E7284BF}"/>
          </ac:grpSpMkLst>
        </pc:grpChg>
        <pc:grpChg chg="add mod">
          <ac:chgData name="Rachel Claus" userId="38edbc07-673a-4615-81c9-a19e9a7aaa3a" providerId="ADAL" clId="{7039181A-FE0D-40AF-9249-64C3B9E1D735}" dt="2026-07-15T20:25:01.304" v="73"/>
          <ac:grpSpMkLst>
            <pc:docMk/>
            <pc:sldMk cId="4174017163" sldId="256"/>
            <ac:grpSpMk id="71" creationId="{B4B96B37-2FFE-BE8F-346D-A51AF376DFB5}"/>
          </ac:grpSpMkLst>
        </pc:grpChg>
        <pc:grpChg chg="add mod">
          <ac:chgData name="Rachel Claus" userId="38edbc07-673a-4615-81c9-a19e9a7aaa3a" providerId="ADAL" clId="{7039181A-FE0D-40AF-9249-64C3B9E1D735}" dt="2026-07-15T20:25:01.304" v="73"/>
          <ac:grpSpMkLst>
            <pc:docMk/>
            <pc:sldMk cId="4174017163" sldId="256"/>
            <ac:grpSpMk id="72" creationId="{7B50C4AA-1A31-9DCF-FF5C-E965F4C84746}"/>
          </ac:grpSpMkLst>
        </pc:grpChg>
        <pc:grpChg chg="add mod">
          <ac:chgData name="Rachel Claus" userId="38edbc07-673a-4615-81c9-a19e9a7aaa3a" providerId="ADAL" clId="{7039181A-FE0D-40AF-9249-64C3B9E1D735}" dt="2026-07-15T20:25:01.304" v="73"/>
          <ac:grpSpMkLst>
            <pc:docMk/>
            <pc:sldMk cId="4174017163" sldId="256"/>
            <ac:grpSpMk id="73" creationId="{AA5B11D7-5C75-9C4B-4969-4E6AE5ECCB97}"/>
          </ac:grpSpMkLst>
        </pc:grpChg>
      </pc:sldChg>
      <pc:sldChg chg="addSp delSp new del mod">
        <pc:chgData name="Rachel Claus" userId="38edbc07-673a-4615-81c9-a19e9a7aaa3a" providerId="ADAL" clId="{7039181A-FE0D-40AF-9249-64C3B9E1D735}" dt="2026-07-15T20:19:12.497" v="31" actId="2696"/>
        <pc:sldMkLst>
          <pc:docMk/>
          <pc:sldMk cId="3437130323" sldId="257"/>
        </pc:sldMkLst>
        <pc:spChg chg="del">
          <ac:chgData name="Rachel Claus" userId="38edbc07-673a-4615-81c9-a19e9a7aaa3a" providerId="ADAL" clId="{7039181A-FE0D-40AF-9249-64C3B9E1D735}" dt="2026-07-15T20:17:18.292" v="14" actId="478"/>
          <ac:spMkLst>
            <pc:docMk/>
            <pc:sldMk cId="3437130323" sldId="257"/>
            <ac:spMk id="2" creationId="{F21AA4CB-3E76-1C8A-8CE1-30AE14E48699}"/>
          </ac:spMkLst>
        </pc:spChg>
        <pc:spChg chg="del">
          <ac:chgData name="Rachel Claus" userId="38edbc07-673a-4615-81c9-a19e9a7aaa3a" providerId="ADAL" clId="{7039181A-FE0D-40AF-9249-64C3B9E1D735}" dt="2026-07-15T20:17:19.109" v="15" actId="478"/>
          <ac:spMkLst>
            <pc:docMk/>
            <pc:sldMk cId="3437130323" sldId="257"/>
            <ac:spMk id="3" creationId="{73310BDD-80AD-7639-05A2-1160432E411E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4" creationId="{FC509025-650D-304F-FAC0-CCEC1FCEADBA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5" creationId="{5BFB8D13-17AF-CF84-917C-54729565A5FD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6" creationId="{5879387A-8D03-B463-A11D-31097A3E8F9C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7" creationId="{AFA8743B-1BB9-262B-9A9C-5878F9CF9AAF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8" creationId="{76D7461C-8DEF-75BC-4A57-B1E1F669330E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9" creationId="{882DC749-72A5-A49A-3DF6-4562D16CE9C7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0" creationId="{6203731A-9DA1-9447-A002-FDC28914E04F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1" creationId="{AFCC5C26-CC40-1CCF-E036-52D2B57849EC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2" creationId="{D7E85043-DDC2-5A25-2455-3CB114777A74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3" creationId="{4BF726A5-410D-C45F-C53C-787F3448BF60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4" creationId="{1013DFB6-4000-81C9-0A80-B528FC868F22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5" creationId="{6B738204-D880-30C1-AE20-1FBA12165C9D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6" creationId="{C06A4C37-62F5-8D1B-1F03-055E7BF0B796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7" creationId="{9FBDCC3F-60B3-365F-C4CB-3134B1095BF9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18" creationId="{C3C94E08-AEC4-32D3-C9CF-0E1D9437B50D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37" creationId="{9310B48B-29F3-F4C2-CB0D-FFFE8913686E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38" creationId="{1CF38156-13AA-8607-A486-C1A978622F71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39" creationId="{CC1C47B7-0653-169B-BCB6-292C1D40C769}"/>
          </ac:spMkLst>
        </pc:spChg>
        <pc:spChg chg="add">
          <ac:chgData name="Rachel Claus" userId="38edbc07-673a-4615-81c9-a19e9a7aaa3a" providerId="ADAL" clId="{7039181A-FE0D-40AF-9249-64C3B9E1D735}" dt="2026-07-15T20:17:23.693" v="16"/>
          <ac:spMkLst>
            <pc:docMk/>
            <pc:sldMk cId="3437130323" sldId="257"/>
            <ac:spMk id="40" creationId="{CB9812EE-D457-71D4-869E-FF00D6F14BD5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1" creationId="{ED43B088-5ED8-DFF9-8D13-0D0CEC2D1E33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2" creationId="{A6F6902E-C484-BC93-50E1-5B68EFDB8BF4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3" creationId="{BA6535B5-66ED-B0CA-BD66-E6AEA8DA8549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4" creationId="{317C5388-9AEF-6EB1-9511-F859B1BDB988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5" creationId="{46091CB9-D53A-7C6C-F5FA-19F46DF89D68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6" creationId="{F91A94D6-91E4-5D82-1A87-AC22AA0EF06D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7" creationId="{65BA2AEA-2D3F-F960-A032-3294E0D0026A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8" creationId="{6627A58E-9628-A4CC-A358-687138BF9B6A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49" creationId="{810989F4-E2C1-84C4-89B8-61726C376C87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0" creationId="{C1BE9116-B470-87BF-4416-6191314867A3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1" creationId="{93388276-2167-FDF3-2446-B9666CFB64D1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2" creationId="{B013E6F2-1AAC-5A7C-693E-FACE9ED385AB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3" creationId="{A13F521C-6971-AC85-0D19-1A40CB6045C0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4" creationId="{4A8D3B78-8C82-4FDC-C5AE-48475F8F07A3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55" creationId="{07A07A09-D1E4-F756-D373-8301C1404233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74" creationId="{855EB5EB-0B2B-8E4C-AAB2-47AD31BA82B4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75" creationId="{38DEB2E1-9DDF-E704-183B-4698F1468DB9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76" creationId="{6D0F3249-4EBF-E10D-CDCC-5E3C3EA2F537}"/>
          </ac:spMkLst>
        </pc:spChg>
        <pc:spChg chg="add">
          <ac:chgData name="Rachel Claus" userId="38edbc07-673a-4615-81c9-a19e9a7aaa3a" providerId="ADAL" clId="{7039181A-FE0D-40AF-9249-64C3B9E1D735}" dt="2026-07-15T20:17:39.169" v="17"/>
          <ac:spMkLst>
            <pc:docMk/>
            <pc:sldMk cId="3437130323" sldId="257"/>
            <ac:spMk id="77" creationId="{7AE915B5-9F79-D1E5-FCD9-C945622CE8A5}"/>
          </ac:spMkLst>
        </pc:spChg>
        <pc:grpChg chg="add">
          <ac:chgData name="Rachel Claus" userId="38edbc07-673a-4615-81c9-a19e9a7aaa3a" providerId="ADAL" clId="{7039181A-FE0D-40AF-9249-64C3B9E1D735}" dt="2026-07-15T20:17:23.693" v="16"/>
          <ac:grpSpMkLst>
            <pc:docMk/>
            <pc:sldMk cId="3437130323" sldId="257"/>
            <ac:grpSpMk id="19" creationId="{57C174DD-BF90-B50C-4AA0-50F028E1BAE3}"/>
          </ac:grpSpMkLst>
        </pc:grpChg>
        <pc:grpChg chg="add">
          <ac:chgData name="Rachel Claus" userId="38edbc07-673a-4615-81c9-a19e9a7aaa3a" providerId="ADAL" clId="{7039181A-FE0D-40AF-9249-64C3B9E1D735}" dt="2026-07-15T20:17:39.169" v="17"/>
          <ac:grpSpMkLst>
            <pc:docMk/>
            <pc:sldMk cId="3437130323" sldId="257"/>
            <ac:grpSpMk id="56" creationId="{C4BD2A23-9AA5-7CF6-7AB6-9B194C9F16F1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8B93C-91CD-6FCB-4767-98C8C43E84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C8A5C6-712F-16BD-EA29-A30CC9CA91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F1307-D6FA-43EE-2355-FD27423DA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8E260-6D57-C6E8-C4BD-ED7957440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2C87F-F781-DE1F-F57A-93B79948A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5515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F7337-F573-012B-1BA1-DE775F689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A9492-86DA-8D83-E5C0-7E5F4E338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14140-97C8-8A34-F828-01D6989B00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168EF-C0C1-A51A-B9EE-2F951E9D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415466-7742-6E1B-F4A0-17D75880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0005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FA7C51-A322-514A-0481-3C35B34591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EB0A49-EAC3-FFF2-ED61-199A9BBF0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5065A6-4BC4-E492-8166-E8020060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1B4591-591F-98AE-1271-A17E4912C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FF9D14-64A6-9444-758A-8D8D126C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9279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59F-39B7-7D6B-6D1F-A04F7BCA3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FF553-CFDB-017F-FA82-D507E6183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1F2F7-365F-F0F0-5086-A55EA382A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B9B259-AD4A-80DF-D1F1-04D167C17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2B8E3-B393-9094-B8F3-40465432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2753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38D17-378E-B08D-72CD-2DF5FD58B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68FC8-5A13-C5EE-C51F-4CFBE085F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EB31E3-9723-BC59-93A0-17950433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9999F-FAF4-A248-3B24-178056316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FAFE9-642B-6E69-47DC-AC484A63C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5291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CA5608-8410-34F8-7C59-C3D8C6EFD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6B797-ECF8-C69F-50EF-2BC7F0C63B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9A0FED-995C-2153-A204-D78E5A77E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35B3D-C9FF-37BC-FC9A-16771826B6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CA3A3-CE64-C6F9-B2FA-3E55128E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F4B4C-EEC1-8A8B-21D3-63AAEF52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7846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B14CE-E42F-5266-40F5-22D51E080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9EC7ED-EBFB-6537-5CDC-9ED84E569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F3EB98-BF08-2601-0546-06878AF11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C02519-851D-46EF-D454-E21516203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C057C89-E482-932F-D272-647237F81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DECA17-1786-24F9-215B-5DD0E5EA9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35F028-A105-432E-CE0E-A042A0E94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EA9992-793E-9084-7B10-DFD70313B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252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1CAE0-C1BD-4DD3-2573-03E2851D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8FDB56-24EE-75B4-8427-F12E3563F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8C22D6-5C7C-FB93-E625-0DC42DBC8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B20E9B-7403-1390-1A06-E97A73BA1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86895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4801B6-54B9-A19C-30D0-739F2B1FE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4F4A1-2869-6D9D-BA5D-165CC686C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1F8D28-13E9-3060-B857-DCFB86D7C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348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4DDCF-1023-227B-38A5-56BD7196E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CAEAD-F42B-28F6-1D94-083E53992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460BDC-ECA5-AB75-5560-A858D4F89D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0AD389-FF76-29BF-3DEC-753239694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9A444A-7336-09F1-6EC1-C59BAB0D2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B3959C-E60A-469A-62D7-C76CA8BA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8929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F99CF0-AFE4-20CB-F267-1F7A35316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1530BA-2465-9D10-343C-75E8135CEC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2BDF17-8FEC-F2C2-CABA-6CD9B1EB23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2280A4-114C-16F0-6306-C25B7FC48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A6BC4-5DF7-EC1B-BFB1-5E1D25E3C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82CDE-BDDD-14EC-2DCE-ABAB453A3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79477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5FC998-0CB3-B5ED-FCB2-14084001E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0C247B-C0B8-F92F-8D78-A1727CF1F5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65B84-545A-B18F-48BF-83F7D10F14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3CEC27-2FDF-40B3-AF80-E8E3672AD37B}" type="datetimeFigureOut">
              <a:rPr lang="en-CA" smtClean="0"/>
              <a:t>2026-07-15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E6176-2F4A-8818-3803-D6D29599F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085993-071E-7ECA-B42F-51EBEE00EC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DFC8306-A089-4DCF-A62B-CBBA8AB3F690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2175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oo.gl/yqHgVV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>
            <a:extLst>
              <a:ext uri="{FF2B5EF4-FFF2-40B4-BE49-F238E27FC236}">
                <a16:creationId xmlns:a16="http://schemas.microsoft.com/office/drawing/2014/main" id="{0EB45DB4-B961-6CE7-3D68-4F8EA5E09A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87" y="13156"/>
            <a:ext cx="3138488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4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[organization/project] Theory of Change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Text Box 8">
            <a:extLst>
              <a:ext uri="{FF2B5EF4-FFF2-40B4-BE49-F238E27FC236}">
                <a16:creationId xmlns:a16="http://schemas.microsoft.com/office/drawing/2014/main" id="{C2C655B0-DFF9-B8DB-31F0-9A5445C13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1478974"/>
            <a:ext cx="64611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Impacts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BF7916CB-6C43-615F-684F-8AB0C5E32E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319880"/>
            <a:ext cx="64611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Pathway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206730CF-248A-1626-777C-19D4F9044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2354714"/>
            <a:ext cx="6858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High-level Outcomes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A50149EF-7004-7A56-87EE-DE344240A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4867225"/>
            <a:ext cx="8747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Intermediate Outcomes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201E3717-6249-FA3A-6F49-080EDFF970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259" y="6587626"/>
            <a:ext cx="63658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Activities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82672EA6-2E9D-AEDF-9A66-2520BE7261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3497388"/>
            <a:ext cx="9255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End-of-project Outcomes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566F935C-0CA1-BBF6-0C3B-913165A4AD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5772602"/>
            <a:ext cx="63658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6576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Outputs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5">
            <a:extLst>
              <a:ext uri="{FF2B5EF4-FFF2-40B4-BE49-F238E27FC236}">
                <a16:creationId xmlns:a16="http://schemas.microsoft.com/office/drawing/2014/main" id="{F3799C08-55C1-7A50-8DC5-88BEDEC78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337668"/>
            <a:ext cx="1192530" cy="215900"/>
          </a:xfrm>
          <a:prstGeom prst="rect">
            <a:avLst/>
          </a:prstGeom>
          <a:noFill/>
          <a:ln w="28575" algn="in">
            <a:solidFill>
              <a:srgbClr val="C0C0C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1CDDA8B5-69EA-F2CE-FA9F-46CDB49B0F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1455662"/>
            <a:ext cx="1192530" cy="215900"/>
          </a:xfrm>
          <a:prstGeom prst="rect">
            <a:avLst/>
          </a:prstGeom>
          <a:noFill/>
          <a:ln w="28575" algn="in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9E5F2386-2BF4-5CC1-05CF-1A4C5440E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2416041"/>
            <a:ext cx="1192530" cy="215900"/>
          </a:xfrm>
          <a:prstGeom prst="rect">
            <a:avLst/>
          </a:prstGeom>
          <a:noFill/>
          <a:ln w="28575" algn="in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9E116466-E00F-C5F3-4844-AD3878B3B9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3558715"/>
            <a:ext cx="1192530" cy="215900"/>
          </a:xfrm>
          <a:prstGeom prst="rect">
            <a:avLst/>
          </a:prstGeom>
          <a:noFill/>
          <a:ln w="28575" algn="in">
            <a:solidFill>
              <a:srgbClr val="9966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6" name="Text Box 11">
            <a:extLst>
              <a:ext uri="{FF2B5EF4-FFF2-40B4-BE49-F238E27FC236}">
                <a16:creationId xmlns:a16="http://schemas.microsoft.com/office/drawing/2014/main" id="{0B59CF17-4FE4-F4A7-CCDE-E9BF2F0AD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4928552"/>
            <a:ext cx="1192530" cy="215900"/>
          </a:xfrm>
          <a:prstGeom prst="rect">
            <a:avLst/>
          </a:prstGeom>
          <a:noFill/>
          <a:ln w="28575" algn="in">
            <a:solidFill>
              <a:srgbClr val="33CC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7" name="Text Box 10">
            <a:extLst>
              <a:ext uri="{FF2B5EF4-FFF2-40B4-BE49-F238E27FC236}">
                <a16:creationId xmlns:a16="http://schemas.microsoft.com/office/drawing/2014/main" id="{F5FAE68A-4984-E0C4-63B7-6D65D98C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6564314"/>
            <a:ext cx="1192530" cy="215900"/>
          </a:xfrm>
          <a:prstGeom prst="rect">
            <a:avLst/>
          </a:prstGeom>
          <a:noFill/>
          <a:ln w="28575" algn="in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8" name="Text Box 9">
            <a:extLst>
              <a:ext uri="{FF2B5EF4-FFF2-40B4-BE49-F238E27FC236}">
                <a16:creationId xmlns:a16="http://schemas.microsoft.com/office/drawing/2014/main" id="{E5DF5DAB-A584-068E-DACD-CA5BF7BA08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5749290"/>
            <a:ext cx="1192530" cy="215900"/>
          </a:xfrm>
          <a:prstGeom prst="rect">
            <a:avLst/>
          </a:prstGeom>
          <a:noFill/>
          <a:ln w="28575" algn="in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7" name="Text Box 28">
            <a:extLst>
              <a:ext uri="{FF2B5EF4-FFF2-40B4-BE49-F238E27FC236}">
                <a16:creationId xmlns:a16="http://schemas.microsoft.com/office/drawing/2014/main" id="{4923CE45-74B6-29B1-2973-6C44843F1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8400" y="5829459"/>
            <a:ext cx="4673600" cy="8357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altLang="en-US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Note: Miro and Adobe Illustrator are two recommended software programs that can be used to model a theory of change. A list of alternative software (including free and web-based programs) can be found here: </a:t>
            </a:r>
            <a:r>
              <a:rPr kumimoji="0" lang="en-CA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2"/>
              </a:rPr>
              <a:t>https://goo.gl/yqHgVV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 Box 16">
            <a:extLst>
              <a:ext uri="{FF2B5EF4-FFF2-40B4-BE49-F238E27FC236}">
                <a16:creationId xmlns:a16="http://schemas.microsoft.com/office/drawing/2014/main" id="{8EEF0106-6EF3-DA41-274A-01A148EFB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04" y="987838"/>
            <a:ext cx="646113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Purpose</a:t>
            </a:r>
            <a:endParaRPr kumimoji="0" lang="en-CA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Text Box 17">
            <a:extLst>
              <a:ext uri="{FF2B5EF4-FFF2-40B4-BE49-F238E27FC236}">
                <a16:creationId xmlns:a16="http://schemas.microsoft.com/office/drawing/2014/main" id="{6FFF5C16-AFE0-5013-AE43-1940E69CC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047" y="964526"/>
            <a:ext cx="1192530" cy="215900"/>
          </a:xfrm>
          <a:prstGeom prst="rect">
            <a:avLst/>
          </a:prstGeom>
          <a:noFill/>
          <a:ln w="28575" algn="in">
            <a:solidFill>
              <a:srgbClr val="9E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  <p:txBody>
          <a:bodyPr rot="0" vert="horz" wrap="square" lIns="576" tIns="576" rIns="576" bIns="576" anchor="t" anchorCtr="0" upright="1">
            <a:noAutofit/>
          </a:bodyPr>
          <a:lstStyle/>
          <a:p>
            <a:pPr>
              <a:lnSpc>
                <a:spcPct val="118000"/>
              </a:lnSpc>
              <a:spcAft>
                <a:spcPts val="600"/>
              </a:spcAft>
            </a:pPr>
            <a:r>
              <a:rPr lang="en-CA" sz="1000" kern="140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25B61D1E-8405-FD01-8803-5B38736C45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A6A404F3-371C-F0B1-70A9-3E818679D5DA}"/>
              </a:ext>
            </a:extLst>
          </p:cNvPr>
          <p:cNvGrpSpPr/>
          <p:nvPr/>
        </p:nvGrpSpPr>
        <p:grpSpPr>
          <a:xfrm>
            <a:off x="7403523" y="80645"/>
            <a:ext cx="4533900" cy="295910"/>
            <a:chOff x="0" y="0"/>
            <a:chExt cx="4533900" cy="295910"/>
          </a:xfrm>
        </p:grpSpPr>
        <p:sp>
          <p:nvSpPr>
            <p:cNvPr id="45" name="Text Box 48">
              <a:extLst>
                <a:ext uri="{FF2B5EF4-FFF2-40B4-BE49-F238E27FC236}">
                  <a16:creationId xmlns:a16="http://schemas.microsoft.com/office/drawing/2014/main" id="{F5309CD7-DCFD-4E72-47D1-3EAF5C2DBA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38100"/>
              <a:ext cx="4533900" cy="2578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chemeClr val="dk1">
                      <a:lumMod val="0"/>
                      <a:lumOff val="0"/>
                    </a:schemeClr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pPr>
                <a:lnSpc>
                  <a:spcPct val="118000"/>
                </a:lnSpc>
                <a:spcAft>
                  <a:spcPts val="600"/>
                </a:spcAft>
              </a:pPr>
              <a:r>
                <a:rPr lang="en-CA" sz="800" u="sng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Legend</a:t>
              </a:r>
              <a:r>
                <a:rPr lang="en-CA" sz="7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          Activities          Outputs                                                                                                              Impacts          Pathway</a:t>
              </a:r>
              <a:endParaRPr lang="en-CA" sz="1000" kern="14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7FB257D7-783B-E5B1-5D18-FE1DAA510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6375" y="85725"/>
              <a:ext cx="91440" cy="91440"/>
            </a:xfrm>
            <a:prstGeom prst="ellipse">
              <a:avLst/>
            </a:prstGeom>
            <a:solidFill>
              <a:srgbClr val="33CCFF"/>
            </a:solidFill>
            <a:ln w="25400">
              <a:solidFill>
                <a:srgbClr val="33CCFF"/>
              </a:solidFill>
              <a:round/>
              <a:headEnd/>
              <a:tailEnd/>
            </a:ln>
            <a:effectLst/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17A1363-CEF9-50E4-F99F-409346D83E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625" y="85725"/>
              <a:ext cx="91440" cy="91440"/>
            </a:xfrm>
            <a:prstGeom prst="ellipse">
              <a:avLst/>
            </a:pr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A710C4B5-FC98-87F1-026D-1047E9306F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1550" y="85725"/>
              <a:ext cx="90805" cy="91440"/>
            </a:xfrm>
            <a:prstGeom prst="ellipse">
              <a:avLst/>
            </a:prstGeom>
            <a:solidFill>
              <a:srgbClr val="00B050"/>
            </a:solidFill>
            <a:ln w="25400">
              <a:solidFill>
                <a:srgbClr val="00B05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C6C53497-9D63-EC05-6AED-9505DABE17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650" y="85725"/>
              <a:ext cx="91440" cy="91440"/>
            </a:xfrm>
            <a:prstGeom prst="ellipse">
              <a:avLst/>
            </a:prstGeom>
            <a:solidFill>
              <a:srgbClr val="9966FF"/>
            </a:solidFill>
            <a:ln w="25400">
              <a:solidFill>
                <a:srgbClr val="99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1D41517F-A942-04C6-7765-2E8C62FB2F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05125" y="85725"/>
              <a:ext cx="91440" cy="91440"/>
            </a:xfrm>
            <a:prstGeom prst="ellipse">
              <a:avLst/>
            </a:prstGeom>
            <a:solidFill>
              <a:srgbClr val="990099"/>
            </a:solidFill>
            <a:ln w="25400">
              <a:solidFill>
                <a:srgbClr val="990099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BDE4371-9F29-93A8-8E16-C7EA77F086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6625" y="85725"/>
              <a:ext cx="90805" cy="91440"/>
            </a:xfrm>
            <a:prstGeom prst="ellipse">
              <a:avLst/>
            </a:prstGeom>
            <a:solidFill>
              <a:srgbClr val="FF0000"/>
            </a:solidFill>
            <a:ln w="254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A28DB3E9-C0BE-9CCC-47A4-65E7E5CFE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1925" y="85725"/>
              <a:ext cx="90805" cy="91440"/>
            </a:xfrm>
            <a:prstGeom prst="ellipse">
              <a:avLst/>
            </a:prstGeom>
            <a:solidFill>
              <a:srgbClr val="A6A6A6"/>
            </a:solidFill>
            <a:ln w="25400">
              <a:solidFill>
                <a:srgbClr val="A6A6A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  <p:txBody>
            <a:bodyPr rot="0" vert="horz" wrap="square" lIns="36576" tIns="36576" rIns="36576" bIns="36576" anchor="t" anchorCtr="0" upright="1">
              <a:noAutofit/>
            </a:bodyPr>
            <a:lstStyle/>
            <a:p>
              <a:endParaRPr lang="en-CA"/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51563B4B-C866-2748-52C1-C64358DB5D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47906" y="0"/>
              <a:ext cx="604620" cy="256540"/>
              <a:chOff x="1129499" y="1056520"/>
              <a:chExt cx="6048" cy="2571"/>
            </a:xfrm>
          </p:grpSpPr>
          <p:sp>
            <p:nvSpPr>
              <p:cNvPr id="60" name="Text Box 57">
                <a:extLst>
                  <a:ext uri="{FF2B5EF4-FFF2-40B4-BE49-F238E27FC236}">
                    <a16:creationId xmlns:a16="http://schemas.microsoft.com/office/drawing/2014/main" id="{67D8F45F-375F-BE32-7947-EF64A41D4E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9499" y="1056520"/>
                <a:ext cx="6048" cy="16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End-of-Project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" name="Text Box 58">
                <a:extLst>
                  <a:ext uri="{FF2B5EF4-FFF2-40B4-BE49-F238E27FC236}">
                    <a16:creationId xmlns:a16="http://schemas.microsoft.com/office/drawing/2014/main" id="{A1286226-F688-C138-0369-E87AAC943E8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0257" y="1057433"/>
                <a:ext cx="4531" cy="1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A17B9096-165A-DBA3-891F-9A9C9B0439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90850" y="0"/>
              <a:ext cx="452755" cy="256540"/>
              <a:chOff x="1141425" y="1058123"/>
              <a:chExt cx="4530" cy="2571"/>
            </a:xfrm>
          </p:grpSpPr>
          <p:sp>
            <p:nvSpPr>
              <p:cNvPr id="58" name="Text Box 60">
                <a:extLst>
                  <a:ext uri="{FF2B5EF4-FFF2-40B4-BE49-F238E27FC236}">
                    <a16:creationId xmlns:a16="http://schemas.microsoft.com/office/drawing/2014/main" id="{EB8C6B3C-96C1-83AB-BF24-E7384978A61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1464" y="1058123"/>
                <a:ext cx="4452" cy="165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High-level</a:t>
                </a:r>
                <a:endParaRPr lang="en-CA" sz="1000" kern="1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" name="Text Box 61">
                <a:extLst>
                  <a:ext uri="{FF2B5EF4-FFF2-40B4-BE49-F238E27FC236}">
                    <a16:creationId xmlns:a16="http://schemas.microsoft.com/office/drawing/2014/main" id="{F601F9BE-DA7C-8825-3C0A-6F74EA4650D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41425" y="1059037"/>
                <a:ext cx="4530" cy="16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F6F27D97-5297-C470-C3AC-315EAC3452A2}"/>
                </a:ext>
              </a:extLst>
            </p:cNvPr>
            <p:cNvGrpSpPr/>
            <p:nvPr/>
          </p:nvGrpSpPr>
          <p:grpSpPr>
            <a:xfrm>
              <a:off x="1562100" y="0"/>
              <a:ext cx="565150" cy="254000"/>
              <a:chOff x="0" y="0"/>
              <a:chExt cx="565150" cy="254000"/>
            </a:xfrm>
          </p:grpSpPr>
          <p:sp>
            <p:nvSpPr>
              <p:cNvPr id="56" name="Text Box 58">
                <a:extLst>
                  <a:ext uri="{FF2B5EF4-FFF2-40B4-BE49-F238E27FC236}">
                    <a16:creationId xmlns:a16="http://schemas.microsoft.com/office/drawing/2014/main" id="{AEEC1C03-2583-C47A-D74C-DB1FF5C235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7150" y="88900"/>
                <a:ext cx="452755" cy="16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Outcomes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7" name="Text Box 57">
                <a:extLst>
                  <a:ext uri="{FF2B5EF4-FFF2-40B4-BE49-F238E27FC236}">
                    <a16:creationId xmlns:a16="http://schemas.microsoft.com/office/drawing/2014/main" id="{42C6957D-050B-2EFD-3FE6-F3E793547B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0"/>
                <a:ext cx="565150" cy="16510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chemeClr val="dk1">
                        <a:lumMod val="0"/>
                        <a:lumOff val="0"/>
                      </a:schemeClr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/>
                  </a14:hiddenEffects>
                </a:ext>
              </a:extLst>
            </p:spPr>
            <p:txBody>
              <a:bodyPr rot="0" vert="horz" wrap="square" lIns="36576" tIns="36576" rIns="36576" bIns="36576" anchor="t" anchorCtr="0" upright="1">
                <a:noAutofit/>
              </a:bodyPr>
              <a:lstStyle/>
              <a:p>
                <a:pPr>
                  <a:lnSpc>
                    <a:spcPct val="118000"/>
                  </a:lnSpc>
                  <a:spcAft>
                    <a:spcPts val="600"/>
                  </a:spcAft>
                </a:pPr>
                <a:r>
                  <a:rPr lang="en-CA" sz="700" b="1" kern="140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Intermediate</a:t>
                </a:r>
                <a:endParaRPr lang="en-CA" sz="1000" kern="140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74017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84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Royal Roads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Rachel Claus</dc:creator>
  <cp:lastModifiedBy>Rachel Claus</cp:lastModifiedBy>
  <cp:revision>1</cp:revision>
  <dcterms:created xsi:type="dcterms:W3CDTF">2026-07-15T20:04:25Z</dcterms:created>
  <dcterms:modified xsi:type="dcterms:W3CDTF">2026-07-15T20:25:13Z</dcterms:modified>
</cp:coreProperties>
</file>